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83" r:id="rId3"/>
    <p:sldId id="291" r:id="rId4"/>
    <p:sldId id="286" r:id="rId5"/>
    <p:sldId id="263" r:id="rId6"/>
    <p:sldId id="288" r:id="rId7"/>
    <p:sldId id="289" r:id="rId8"/>
    <p:sldId id="284" r:id="rId9"/>
    <p:sldId id="285" r:id="rId10"/>
    <p:sldId id="290" r:id="rId11"/>
    <p:sldId id="275" r:id="rId12"/>
    <p:sldId id="277" r:id="rId13"/>
    <p:sldId id="279" r:id="rId14"/>
    <p:sldId id="269" r:id="rId15"/>
    <p:sldId id="270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27A78-69BC-205B-71E7-442AD1F7FD87}" v="68" dt="2023-09-21T22:41:07.262"/>
    <p1510:client id="{C3DFFF1F-1061-4CC9-A213-BAA0F86061EB}" v="77" dt="2023-09-21T22:41:25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Trask" userId="S::stra144@uoa.auckland.ac.nz::da019a28-1e5d-45db-9235-0e66a7bab818" providerId="AD" clId="Web-{0F160A8E-F275-89DF-738A-39055FAF9D57}"/>
    <pc:docChg chg="modSld">
      <pc:chgData name="Suzanne Trask" userId="S::stra144@uoa.auckland.ac.nz::da019a28-1e5d-45db-9235-0e66a7bab818" providerId="AD" clId="Web-{0F160A8E-F275-89DF-738A-39055FAF9D57}" dt="2023-09-12T03:25:02.184" v="12" actId="1076"/>
      <pc:docMkLst>
        <pc:docMk/>
      </pc:docMkLst>
      <pc:sldChg chg="addSp delSp modSp">
        <pc:chgData name="Suzanne Trask" userId="S::stra144@uoa.auckland.ac.nz::da019a28-1e5d-45db-9235-0e66a7bab818" providerId="AD" clId="Web-{0F160A8E-F275-89DF-738A-39055FAF9D57}" dt="2023-09-12T03:24:19.198" v="3" actId="14100"/>
        <pc:sldMkLst>
          <pc:docMk/>
          <pc:sldMk cId="1436878689" sldId="260"/>
        </pc:sldMkLst>
        <pc:picChg chg="mod">
          <ac:chgData name="Suzanne Trask" userId="S::stra144@uoa.auckland.ac.nz::da019a28-1e5d-45db-9235-0e66a7bab818" providerId="AD" clId="Web-{0F160A8E-F275-89DF-738A-39055FAF9D57}" dt="2023-09-12T03:24:19.198" v="3" actId="14100"/>
          <ac:picMkLst>
            <pc:docMk/>
            <pc:sldMk cId="1436878689" sldId="260"/>
            <ac:picMk id="2" creationId="{E30D41FA-ECF6-AB4F-9155-D6322E48BF99}"/>
          </ac:picMkLst>
        </pc:picChg>
        <pc:picChg chg="add mod">
          <ac:chgData name="Suzanne Trask" userId="S::stra144@uoa.auckland.ac.nz::da019a28-1e5d-45db-9235-0e66a7bab818" providerId="AD" clId="Web-{0F160A8E-F275-89DF-738A-39055FAF9D57}" dt="2023-09-12T03:24:13.604" v="2" actId="1076"/>
          <ac:picMkLst>
            <pc:docMk/>
            <pc:sldMk cId="1436878689" sldId="260"/>
            <ac:picMk id="3" creationId="{5C314A03-0DAB-9381-379F-E27F407A2368}"/>
          </ac:picMkLst>
        </pc:picChg>
        <pc:picChg chg="del">
          <ac:chgData name="Suzanne Trask" userId="S::stra144@uoa.auckland.ac.nz::da019a28-1e5d-45db-9235-0e66a7bab818" providerId="AD" clId="Web-{0F160A8E-F275-89DF-738A-39055FAF9D57}" dt="2023-09-12T03:23:58.229" v="0"/>
          <ac:picMkLst>
            <pc:docMk/>
            <pc:sldMk cId="1436878689" sldId="260"/>
            <ac:picMk id="6" creationId="{00000000-0000-0000-0000-000000000000}"/>
          </ac:picMkLst>
        </pc:picChg>
      </pc:sldChg>
      <pc:sldChg chg="delSp modSp">
        <pc:chgData name="Suzanne Trask" userId="S::stra144@uoa.auckland.ac.nz::da019a28-1e5d-45db-9235-0e66a7bab818" providerId="AD" clId="Web-{0F160A8E-F275-89DF-738A-39055FAF9D57}" dt="2023-09-12T03:25:02.184" v="12" actId="1076"/>
        <pc:sldMkLst>
          <pc:docMk/>
          <pc:sldMk cId="1291874643" sldId="283"/>
        </pc:sldMkLst>
        <pc:spChg chg="del mod">
          <ac:chgData name="Suzanne Trask" userId="S::stra144@uoa.auckland.ac.nz::da019a28-1e5d-45db-9235-0e66a7bab818" providerId="AD" clId="Web-{0F160A8E-F275-89DF-738A-39055FAF9D57}" dt="2023-09-12T03:24:35.605" v="5"/>
          <ac:spMkLst>
            <pc:docMk/>
            <pc:sldMk cId="1291874643" sldId="283"/>
            <ac:spMk id="9218" creationId="{00000000-0000-0000-0000-000000000000}"/>
          </ac:spMkLst>
        </pc:spChg>
        <pc:spChg chg="mod">
          <ac:chgData name="Suzanne Trask" userId="S::stra144@uoa.auckland.ac.nz::da019a28-1e5d-45db-9235-0e66a7bab818" providerId="AD" clId="Web-{0F160A8E-F275-89DF-738A-39055FAF9D57}" dt="2023-09-12T03:24:46.902" v="9" actId="1076"/>
          <ac:spMkLst>
            <pc:docMk/>
            <pc:sldMk cId="1291874643" sldId="283"/>
            <ac:spMk id="9219" creationId="{00000000-0000-0000-0000-000000000000}"/>
          </ac:spMkLst>
        </pc:spChg>
        <pc:spChg chg="del">
          <ac:chgData name="Suzanne Trask" userId="S::stra144@uoa.auckland.ac.nz::da019a28-1e5d-45db-9235-0e66a7bab818" providerId="AD" clId="Web-{0F160A8E-F275-89DF-738A-39055FAF9D57}" dt="2023-09-12T03:24:49.824" v="10"/>
          <ac:spMkLst>
            <pc:docMk/>
            <pc:sldMk cId="1291874643" sldId="283"/>
            <ac:spMk id="9222" creationId="{00000000-0000-0000-0000-000000000000}"/>
          </ac:spMkLst>
        </pc:spChg>
        <pc:picChg chg="mod">
          <ac:chgData name="Suzanne Trask" userId="S::stra144@uoa.auckland.ac.nz::da019a28-1e5d-45db-9235-0e66a7bab818" providerId="AD" clId="Web-{0F160A8E-F275-89DF-738A-39055FAF9D57}" dt="2023-09-12T03:25:02.184" v="12" actId="1076"/>
          <ac:picMkLst>
            <pc:docMk/>
            <pc:sldMk cId="1291874643" sldId="283"/>
            <ac:picMk id="9220" creationId="{00000000-0000-0000-0000-000000000000}"/>
          </ac:picMkLst>
        </pc:picChg>
        <pc:picChg chg="mod">
          <ac:chgData name="Suzanne Trask" userId="S::stra144@uoa.auckland.ac.nz::da019a28-1e5d-45db-9235-0e66a7bab818" providerId="AD" clId="Web-{0F160A8E-F275-89DF-738A-39055FAF9D57}" dt="2023-09-12T03:24:54.215" v="11" actId="1076"/>
          <ac:picMkLst>
            <pc:docMk/>
            <pc:sldMk cId="1291874643" sldId="283"/>
            <ac:picMk id="9221" creationId="{00000000-0000-0000-0000-000000000000}"/>
          </ac:picMkLst>
        </pc:picChg>
      </pc:sldChg>
    </pc:docChg>
  </pc:docChgLst>
  <pc:docChgLst>
    <pc:chgData name="Suzanne Trask" userId="da019a28-1e5d-45db-9235-0e66a7bab818" providerId="ADAL" clId="{C3DFFF1F-1061-4CC9-A213-BAA0F86061EB}"/>
    <pc:docChg chg="undo custSel addSld delSld modSld">
      <pc:chgData name="Suzanne Trask" userId="da019a28-1e5d-45db-9235-0e66a7bab818" providerId="ADAL" clId="{C3DFFF1F-1061-4CC9-A213-BAA0F86061EB}" dt="2023-09-21T22:45:07.316" v="147" actId="2696"/>
      <pc:docMkLst>
        <pc:docMk/>
      </pc:docMkLst>
      <pc:sldChg chg="modSp del mod">
        <pc:chgData name="Suzanne Trask" userId="da019a28-1e5d-45db-9235-0e66a7bab818" providerId="ADAL" clId="{C3DFFF1F-1061-4CC9-A213-BAA0F86061EB}" dt="2023-09-21T22:45:07.316" v="147" actId="2696"/>
        <pc:sldMkLst>
          <pc:docMk/>
          <pc:sldMk cId="4119889581" sldId="281"/>
        </pc:sldMkLst>
        <pc:spChg chg="mod">
          <ac:chgData name="Suzanne Trask" userId="da019a28-1e5d-45db-9235-0e66a7bab818" providerId="ADAL" clId="{C3DFFF1F-1061-4CC9-A213-BAA0F86061EB}" dt="2023-09-21T22:44:11.883" v="146" actId="20577"/>
          <ac:spMkLst>
            <pc:docMk/>
            <pc:sldMk cId="4119889581" sldId="281"/>
            <ac:spMk id="2" creationId="{5495238B-470A-31BA-86A0-F4DBB1E0D51E}"/>
          </ac:spMkLst>
        </pc:spChg>
        <pc:picChg chg="mod">
          <ac:chgData name="Suzanne Trask" userId="da019a28-1e5d-45db-9235-0e66a7bab818" providerId="ADAL" clId="{C3DFFF1F-1061-4CC9-A213-BAA0F86061EB}" dt="2023-09-21T22:41:25.631" v="81" actId="1076"/>
          <ac:picMkLst>
            <pc:docMk/>
            <pc:sldMk cId="4119889581" sldId="281"/>
            <ac:picMk id="13315" creationId="{00000000-0000-0000-0000-000000000000}"/>
          </ac:picMkLst>
        </pc:picChg>
      </pc:sldChg>
      <pc:sldChg chg="addSp delSp modSp mod">
        <pc:chgData name="Suzanne Trask" userId="da019a28-1e5d-45db-9235-0e66a7bab818" providerId="ADAL" clId="{C3DFFF1F-1061-4CC9-A213-BAA0F86061EB}" dt="2023-09-15T02:04:23.354" v="75" actId="1076"/>
        <pc:sldMkLst>
          <pc:docMk/>
          <pc:sldMk cId="1291874643" sldId="283"/>
        </pc:sldMkLst>
        <pc:spChg chg="add mod">
          <ac:chgData name="Suzanne Trask" userId="da019a28-1e5d-45db-9235-0e66a7bab818" providerId="ADAL" clId="{C3DFFF1F-1061-4CC9-A213-BAA0F86061EB}" dt="2023-09-15T01:56:14.891" v="7" actId="1076"/>
          <ac:spMkLst>
            <pc:docMk/>
            <pc:sldMk cId="1291874643" sldId="283"/>
            <ac:spMk id="4" creationId="{D5A0BB24-7057-25FA-F776-4CF3819A3293}"/>
          </ac:spMkLst>
        </pc:spChg>
        <pc:spChg chg="add del mod">
          <ac:chgData name="Suzanne Trask" userId="da019a28-1e5d-45db-9235-0e66a7bab818" providerId="ADAL" clId="{C3DFFF1F-1061-4CC9-A213-BAA0F86061EB}" dt="2023-09-15T01:57:48.164" v="20" actId="21"/>
          <ac:spMkLst>
            <pc:docMk/>
            <pc:sldMk cId="1291874643" sldId="283"/>
            <ac:spMk id="7" creationId="{83D02094-1A56-4F82-F9DE-063631E70A2E}"/>
          </ac:spMkLst>
        </pc:spChg>
        <pc:spChg chg="add del mod">
          <ac:chgData name="Suzanne Trask" userId="da019a28-1e5d-45db-9235-0e66a7bab818" providerId="ADAL" clId="{C3DFFF1F-1061-4CC9-A213-BAA0F86061EB}" dt="2023-09-15T01:59:26.466" v="29" actId="478"/>
          <ac:spMkLst>
            <pc:docMk/>
            <pc:sldMk cId="1291874643" sldId="283"/>
            <ac:spMk id="10" creationId="{F5AFA2EC-9E20-5965-7ED1-4A4665EF637B}"/>
          </ac:spMkLst>
        </pc:spChg>
        <pc:spChg chg="add del mod">
          <ac:chgData name="Suzanne Trask" userId="da019a28-1e5d-45db-9235-0e66a7bab818" providerId="ADAL" clId="{C3DFFF1F-1061-4CC9-A213-BAA0F86061EB}" dt="2023-09-15T02:00:04.457" v="33" actId="21"/>
          <ac:spMkLst>
            <pc:docMk/>
            <pc:sldMk cId="1291874643" sldId="283"/>
            <ac:spMk id="13" creationId="{D1F76424-375D-9902-9E73-81049411ED12}"/>
          </ac:spMkLst>
        </pc:spChg>
        <pc:spChg chg="add del mod">
          <ac:chgData name="Suzanne Trask" userId="da019a28-1e5d-45db-9235-0e66a7bab818" providerId="ADAL" clId="{C3DFFF1F-1061-4CC9-A213-BAA0F86061EB}" dt="2023-09-15T02:02:23.316" v="45" actId="21"/>
          <ac:spMkLst>
            <pc:docMk/>
            <pc:sldMk cId="1291874643" sldId="283"/>
            <ac:spMk id="16" creationId="{F706D78E-3EEC-464D-A0AB-F4371BD1D776}"/>
          </ac:spMkLst>
        </pc:spChg>
        <pc:spChg chg="mod">
          <ac:chgData name="Suzanne Trask" userId="da019a28-1e5d-45db-9235-0e66a7bab818" providerId="ADAL" clId="{C3DFFF1F-1061-4CC9-A213-BAA0F86061EB}" dt="2023-09-15T02:04:14.262" v="71" actId="1076"/>
          <ac:spMkLst>
            <pc:docMk/>
            <pc:sldMk cId="1291874643" sldId="283"/>
            <ac:spMk id="9219" creationId="{00000000-0000-0000-0000-000000000000}"/>
          </ac:spMkLst>
        </pc:spChg>
        <pc:picChg chg="add mod">
          <ac:chgData name="Suzanne Trask" userId="da019a28-1e5d-45db-9235-0e66a7bab818" providerId="ADAL" clId="{C3DFFF1F-1061-4CC9-A213-BAA0F86061EB}" dt="2023-09-15T02:04:19.063" v="73" actId="1076"/>
          <ac:picMkLst>
            <pc:docMk/>
            <pc:sldMk cId="1291874643" sldId="283"/>
            <ac:picMk id="3" creationId="{5BB08F09-D51B-8615-8561-8201BA2BD04D}"/>
          </ac:picMkLst>
        </pc:picChg>
        <pc:picChg chg="add del mod">
          <ac:chgData name="Suzanne Trask" userId="da019a28-1e5d-45db-9235-0e66a7bab818" providerId="ADAL" clId="{C3DFFF1F-1061-4CC9-A213-BAA0F86061EB}" dt="2023-09-15T01:57:48.164" v="20" actId="21"/>
          <ac:picMkLst>
            <pc:docMk/>
            <pc:sldMk cId="1291874643" sldId="283"/>
            <ac:picMk id="6" creationId="{3389535A-CB0C-813E-6C1C-53E3FE105484}"/>
          </ac:picMkLst>
        </pc:picChg>
        <pc:picChg chg="add del mod">
          <ac:chgData name="Suzanne Trask" userId="da019a28-1e5d-45db-9235-0e66a7bab818" providerId="ADAL" clId="{C3DFFF1F-1061-4CC9-A213-BAA0F86061EB}" dt="2023-09-15T01:59:26.466" v="29" actId="478"/>
          <ac:picMkLst>
            <pc:docMk/>
            <pc:sldMk cId="1291874643" sldId="283"/>
            <ac:picMk id="9" creationId="{A3340D8F-45D4-25CF-2B4B-D3679712D860}"/>
          </ac:picMkLst>
        </pc:picChg>
        <pc:picChg chg="add del mod">
          <ac:chgData name="Suzanne Trask" userId="da019a28-1e5d-45db-9235-0e66a7bab818" providerId="ADAL" clId="{C3DFFF1F-1061-4CC9-A213-BAA0F86061EB}" dt="2023-09-15T02:00:04.457" v="33" actId="21"/>
          <ac:picMkLst>
            <pc:docMk/>
            <pc:sldMk cId="1291874643" sldId="283"/>
            <ac:picMk id="12" creationId="{A48DEB9F-A98B-4CEF-8378-C9B96CE7DFFE}"/>
          </ac:picMkLst>
        </pc:picChg>
        <pc:picChg chg="add del mod">
          <ac:chgData name="Suzanne Trask" userId="da019a28-1e5d-45db-9235-0e66a7bab818" providerId="ADAL" clId="{C3DFFF1F-1061-4CC9-A213-BAA0F86061EB}" dt="2023-09-15T02:02:23.316" v="45" actId="21"/>
          <ac:picMkLst>
            <pc:docMk/>
            <pc:sldMk cId="1291874643" sldId="283"/>
            <ac:picMk id="15" creationId="{EBC884D0-EA7C-4800-ABFC-181BAFED15C1}"/>
          </ac:picMkLst>
        </pc:picChg>
        <pc:picChg chg="add del mod">
          <ac:chgData name="Suzanne Trask" userId="da019a28-1e5d-45db-9235-0e66a7bab818" providerId="ADAL" clId="{C3DFFF1F-1061-4CC9-A213-BAA0F86061EB}" dt="2023-09-15T02:03:29.227" v="57" actId="478"/>
          <ac:picMkLst>
            <pc:docMk/>
            <pc:sldMk cId="1291874643" sldId="283"/>
            <ac:picMk id="18" creationId="{FC9C3479-DF23-58B0-887A-205B4BD2E53E}"/>
          </ac:picMkLst>
        </pc:picChg>
        <pc:picChg chg="add mod">
          <ac:chgData name="Suzanne Trask" userId="da019a28-1e5d-45db-9235-0e66a7bab818" providerId="ADAL" clId="{C3DFFF1F-1061-4CC9-A213-BAA0F86061EB}" dt="2023-09-15T02:04:23.354" v="75" actId="1076"/>
          <ac:picMkLst>
            <pc:docMk/>
            <pc:sldMk cId="1291874643" sldId="283"/>
            <ac:picMk id="20" creationId="{6A76A520-D717-59A0-86A7-B33CF56295A7}"/>
          </ac:picMkLst>
        </pc:picChg>
        <pc:picChg chg="del mod">
          <ac:chgData name="Suzanne Trask" userId="da019a28-1e5d-45db-9235-0e66a7bab818" providerId="ADAL" clId="{C3DFFF1F-1061-4CC9-A213-BAA0F86061EB}" dt="2023-09-15T02:03:16.680" v="52" actId="478"/>
          <ac:picMkLst>
            <pc:docMk/>
            <pc:sldMk cId="1291874643" sldId="283"/>
            <ac:picMk id="9220" creationId="{00000000-0000-0000-0000-000000000000}"/>
          </ac:picMkLst>
        </pc:picChg>
        <pc:picChg chg="mod">
          <ac:chgData name="Suzanne Trask" userId="da019a28-1e5d-45db-9235-0e66a7bab818" providerId="ADAL" clId="{C3DFFF1F-1061-4CC9-A213-BAA0F86061EB}" dt="2023-09-15T02:04:21.001" v="74" actId="1076"/>
          <ac:picMkLst>
            <pc:docMk/>
            <pc:sldMk cId="1291874643" sldId="283"/>
            <ac:picMk id="9221" creationId="{00000000-0000-0000-0000-000000000000}"/>
          </ac:picMkLst>
        </pc:picChg>
      </pc:sldChg>
      <pc:sldChg chg="addSp delSp modSp new mod setBg">
        <pc:chgData name="Suzanne Trask" userId="da019a28-1e5d-45db-9235-0e66a7bab818" providerId="ADAL" clId="{C3DFFF1F-1061-4CC9-A213-BAA0F86061EB}" dt="2023-09-15T02:04:43.035" v="77" actId="26606"/>
        <pc:sldMkLst>
          <pc:docMk/>
          <pc:sldMk cId="2240434252" sldId="291"/>
        </pc:sldMkLst>
        <pc:spChg chg="del">
          <ac:chgData name="Suzanne Trask" userId="da019a28-1e5d-45db-9235-0e66a7bab818" providerId="ADAL" clId="{C3DFFF1F-1061-4CC9-A213-BAA0F86061EB}" dt="2023-09-15T01:57:50.780" v="21" actId="478"/>
          <ac:spMkLst>
            <pc:docMk/>
            <pc:sldMk cId="2240434252" sldId="291"/>
            <ac:spMk id="2" creationId="{1D1D327C-11F2-5DF4-EEE8-A73E23E148A1}"/>
          </ac:spMkLst>
        </pc:spChg>
        <pc:spChg chg="add mod">
          <ac:chgData name="Suzanne Trask" userId="da019a28-1e5d-45db-9235-0e66a7bab818" providerId="ADAL" clId="{C3DFFF1F-1061-4CC9-A213-BAA0F86061EB}" dt="2023-09-15T02:04:43.035" v="77" actId="26606"/>
          <ac:spMkLst>
            <pc:docMk/>
            <pc:sldMk cId="2240434252" sldId="291"/>
            <ac:spMk id="4" creationId="{89A984A7-D86B-FF19-16FC-B4E7F2E08C55}"/>
          </ac:spMkLst>
        </pc:spChg>
        <pc:spChg chg="add del">
          <ac:chgData name="Suzanne Trask" userId="da019a28-1e5d-45db-9235-0e66a7bab818" providerId="ADAL" clId="{C3DFFF1F-1061-4CC9-A213-BAA0F86061EB}" dt="2023-09-15T02:04:43.035" v="77" actId="26606"/>
          <ac:spMkLst>
            <pc:docMk/>
            <pc:sldMk cId="2240434252" sldId="291"/>
            <ac:spMk id="9" creationId="{42A4FC2C-047E-45A5-965D-8E1E3BF09BC6}"/>
          </ac:spMkLst>
        </pc:spChg>
        <pc:picChg chg="add mod">
          <ac:chgData name="Suzanne Trask" userId="da019a28-1e5d-45db-9235-0e66a7bab818" providerId="ADAL" clId="{C3DFFF1F-1061-4CC9-A213-BAA0F86061EB}" dt="2023-09-15T02:04:43.035" v="77" actId="26606"/>
          <ac:picMkLst>
            <pc:docMk/>
            <pc:sldMk cId="2240434252" sldId="291"/>
            <ac:picMk id="3" creationId="{A6EC5A34-375A-81B4-42A1-969BE5B4D603}"/>
          </ac:picMkLst>
        </pc:picChg>
      </pc:sldChg>
      <pc:sldChg chg="addSp delSp modSp new mod">
        <pc:chgData name="Suzanne Trask" userId="da019a28-1e5d-45db-9235-0e66a7bab818" providerId="ADAL" clId="{C3DFFF1F-1061-4CC9-A213-BAA0F86061EB}" dt="2023-09-15T02:00:29.740" v="40" actId="1076"/>
        <pc:sldMkLst>
          <pc:docMk/>
          <pc:sldMk cId="1295814572" sldId="292"/>
        </pc:sldMkLst>
        <pc:spChg chg="del">
          <ac:chgData name="Suzanne Trask" userId="da019a28-1e5d-45db-9235-0e66a7bab818" providerId="ADAL" clId="{C3DFFF1F-1061-4CC9-A213-BAA0F86061EB}" dt="2023-09-15T02:00:17.713" v="35" actId="478"/>
          <ac:spMkLst>
            <pc:docMk/>
            <pc:sldMk cId="1295814572" sldId="292"/>
            <ac:spMk id="2" creationId="{D291C9F4-BD42-2DE3-7BE3-E8816602833E}"/>
          </ac:spMkLst>
        </pc:spChg>
        <pc:spChg chg="add mod">
          <ac:chgData name="Suzanne Trask" userId="da019a28-1e5d-45db-9235-0e66a7bab818" providerId="ADAL" clId="{C3DFFF1F-1061-4CC9-A213-BAA0F86061EB}" dt="2023-09-15T02:00:29.740" v="40" actId="1076"/>
          <ac:spMkLst>
            <pc:docMk/>
            <pc:sldMk cId="1295814572" sldId="292"/>
            <ac:spMk id="4" creationId="{2EA19FD0-E7C0-98FF-94DE-3D930B357B1A}"/>
          </ac:spMkLst>
        </pc:spChg>
        <pc:picChg chg="add mod">
          <ac:chgData name="Suzanne Trask" userId="da019a28-1e5d-45db-9235-0e66a7bab818" providerId="ADAL" clId="{C3DFFF1F-1061-4CC9-A213-BAA0F86061EB}" dt="2023-09-15T02:00:29.740" v="40" actId="1076"/>
          <ac:picMkLst>
            <pc:docMk/>
            <pc:sldMk cId="1295814572" sldId="292"/>
            <ac:picMk id="3" creationId="{9D3B4633-D02C-691C-6AAE-F4583D347517}"/>
          </ac:picMkLst>
        </pc:picChg>
      </pc:sldChg>
      <pc:sldChg chg="addSp delSp modSp new mod">
        <pc:chgData name="Suzanne Trask" userId="da019a28-1e5d-45db-9235-0e66a7bab818" providerId="ADAL" clId="{C3DFFF1F-1061-4CC9-A213-BAA0F86061EB}" dt="2023-09-15T02:02:38.122" v="50" actId="478"/>
        <pc:sldMkLst>
          <pc:docMk/>
          <pc:sldMk cId="952335065" sldId="293"/>
        </pc:sldMkLst>
        <pc:spChg chg="del">
          <ac:chgData name="Suzanne Trask" userId="da019a28-1e5d-45db-9235-0e66a7bab818" providerId="ADAL" clId="{C3DFFF1F-1061-4CC9-A213-BAA0F86061EB}" dt="2023-09-15T02:02:25.920" v="46" actId="478"/>
          <ac:spMkLst>
            <pc:docMk/>
            <pc:sldMk cId="952335065" sldId="293"/>
            <ac:spMk id="2" creationId="{C6E6E898-1FBB-1653-7521-A8A05EF9F656}"/>
          </ac:spMkLst>
        </pc:spChg>
        <pc:spChg chg="add del mod">
          <ac:chgData name="Suzanne Trask" userId="da019a28-1e5d-45db-9235-0e66a7bab818" providerId="ADAL" clId="{C3DFFF1F-1061-4CC9-A213-BAA0F86061EB}" dt="2023-09-15T02:02:38.122" v="50" actId="478"/>
          <ac:spMkLst>
            <pc:docMk/>
            <pc:sldMk cId="952335065" sldId="293"/>
            <ac:spMk id="4" creationId="{704353EA-06CD-8202-CA6B-A0478E7177AD}"/>
          </ac:spMkLst>
        </pc:spChg>
        <pc:picChg chg="add del mod">
          <ac:chgData name="Suzanne Trask" userId="da019a28-1e5d-45db-9235-0e66a7bab818" providerId="ADAL" clId="{C3DFFF1F-1061-4CC9-A213-BAA0F86061EB}" dt="2023-09-15T02:02:38.122" v="50" actId="478"/>
          <ac:picMkLst>
            <pc:docMk/>
            <pc:sldMk cId="952335065" sldId="293"/>
            <ac:picMk id="3" creationId="{248309D0-0585-9FE7-D947-717671FFF52C}"/>
          </ac:picMkLst>
        </pc:picChg>
      </pc:sldChg>
    </pc:docChg>
  </pc:docChgLst>
  <pc:docChgLst>
    <pc:chgData name="Suzanne Trask" userId="S::stra144@uoa.auckland.ac.nz::da019a28-1e5d-45db-9235-0e66a7bab818" providerId="AD" clId="Web-{04C27A78-69BC-205B-71E7-442AD1F7FD87}"/>
    <pc:docChg chg="modSld">
      <pc:chgData name="Suzanne Trask" userId="S::stra144@uoa.auckland.ac.nz::da019a28-1e5d-45db-9235-0e66a7bab818" providerId="AD" clId="Web-{04C27A78-69BC-205B-71E7-442AD1F7FD87}" dt="2023-09-21T22:41:04.731" v="35" actId="20577"/>
      <pc:docMkLst>
        <pc:docMk/>
      </pc:docMkLst>
      <pc:sldChg chg="addSp delSp modSp">
        <pc:chgData name="Suzanne Trask" userId="S::stra144@uoa.auckland.ac.nz::da019a28-1e5d-45db-9235-0e66a7bab818" providerId="AD" clId="Web-{04C27A78-69BC-205B-71E7-442AD1F7FD87}" dt="2023-09-21T22:41:04.731" v="35" actId="20577"/>
        <pc:sldMkLst>
          <pc:docMk/>
          <pc:sldMk cId="4119889581" sldId="281"/>
        </pc:sldMkLst>
        <pc:spChg chg="add mod">
          <ac:chgData name="Suzanne Trask" userId="S::stra144@uoa.auckland.ac.nz::da019a28-1e5d-45db-9235-0e66a7bab818" providerId="AD" clId="Web-{04C27A78-69BC-205B-71E7-442AD1F7FD87}" dt="2023-09-21T22:41:04.731" v="35" actId="20577"/>
          <ac:spMkLst>
            <pc:docMk/>
            <pc:sldMk cId="4119889581" sldId="281"/>
            <ac:spMk id="2" creationId="{5495238B-470A-31BA-86A0-F4DBB1E0D51E}"/>
          </ac:spMkLst>
        </pc:spChg>
        <pc:spChg chg="mod">
          <ac:chgData name="Suzanne Trask" userId="S::stra144@uoa.auckland.ac.nz::da019a28-1e5d-45db-9235-0e66a7bab818" providerId="AD" clId="Web-{04C27A78-69BC-205B-71E7-442AD1F7FD87}" dt="2023-09-21T22:39:32.774" v="24" actId="20577"/>
          <ac:spMkLst>
            <pc:docMk/>
            <pc:sldMk cId="4119889581" sldId="281"/>
            <ac:spMk id="13317" creationId="{00000000-0000-0000-0000-000000000000}"/>
          </ac:spMkLst>
        </pc:spChg>
        <pc:picChg chg="del">
          <ac:chgData name="Suzanne Trask" userId="S::stra144@uoa.auckland.ac.nz::da019a28-1e5d-45db-9235-0e66a7bab818" providerId="AD" clId="Web-{04C27A78-69BC-205B-71E7-442AD1F7FD87}" dt="2023-09-21T22:39:03.820" v="15"/>
          <ac:picMkLst>
            <pc:docMk/>
            <pc:sldMk cId="4119889581" sldId="281"/>
            <ac:picMk id="13318" creationId="{00000000-0000-0000-0000-000000000000}"/>
          </ac:picMkLst>
        </pc:picChg>
      </pc:sldChg>
    </pc:docChg>
  </pc:docChgLst>
  <pc:docChgLst>
    <pc:chgData name="Suzanne Trask" userId="S::stra144@uoa.auckland.ac.nz::da019a28-1e5d-45db-9235-0e66a7bab818" providerId="AD" clId="Web-{DE741AAC-0CF9-20D4-DFDA-04DEAE387969}"/>
    <pc:docChg chg="delSld modSld">
      <pc:chgData name="Suzanne Trask" userId="S::stra144@uoa.auckland.ac.nz::da019a28-1e5d-45db-9235-0e66a7bab818" providerId="AD" clId="Web-{DE741AAC-0CF9-20D4-DFDA-04DEAE387969}" dt="2023-09-15T02:39:29.952" v="9"/>
      <pc:docMkLst>
        <pc:docMk/>
      </pc:docMkLst>
      <pc:sldChg chg="del">
        <pc:chgData name="Suzanne Trask" userId="S::stra144@uoa.auckland.ac.nz::da019a28-1e5d-45db-9235-0e66a7bab818" providerId="AD" clId="Web-{DE741AAC-0CF9-20D4-DFDA-04DEAE387969}" dt="2023-09-15T02:39:29.952" v="9"/>
        <pc:sldMkLst>
          <pc:docMk/>
          <pc:sldMk cId="2574947186" sldId="265"/>
        </pc:sldMkLst>
      </pc:sldChg>
      <pc:sldChg chg="modSp">
        <pc:chgData name="Suzanne Trask" userId="S::stra144@uoa.auckland.ac.nz::da019a28-1e5d-45db-9235-0e66a7bab818" providerId="AD" clId="Web-{DE741AAC-0CF9-20D4-DFDA-04DEAE387969}" dt="2023-09-15T02:35:46.634" v="7" actId="1076"/>
        <pc:sldMkLst>
          <pc:docMk/>
          <pc:sldMk cId="1243237720" sldId="284"/>
        </pc:sldMkLst>
        <pc:spChg chg="mod">
          <ac:chgData name="Suzanne Trask" userId="S::stra144@uoa.auckland.ac.nz::da019a28-1e5d-45db-9235-0e66a7bab818" providerId="AD" clId="Web-{DE741AAC-0CF9-20D4-DFDA-04DEAE387969}" dt="2023-09-15T02:35:46.634" v="7" actId="1076"/>
          <ac:spMkLst>
            <pc:docMk/>
            <pc:sldMk cId="1243237720" sldId="284"/>
            <ac:spMk id="3" creationId="{00000000-0000-0000-0000-000000000000}"/>
          </ac:spMkLst>
        </pc:spChg>
        <pc:spChg chg="mod">
          <ac:chgData name="Suzanne Trask" userId="S::stra144@uoa.auckland.ac.nz::da019a28-1e5d-45db-9235-0e66a7bab818" providerId="AD" clId="Web-{DE741AAC-0CF9-20D4-DFDA-04DEAE387969}" dt="2023-09-15T02:35:39.962" v="6" actId="1076"/>
          <ac:spMkLst>
            <pc:docMk/>
            <pc:sldMk cId="1243237720" sldId="284"/>
            <ac:spMk id="6" creationId="{00000000-0000-0000-0000-000000000000}"/>
          </ac:spMkLst>
        </pc:spChg>
        <pc:spChg chg="mod">
          <ac:chgData name="Suzanne Trask" userId="S::stra144@uoa.auckland.ac.nz::da019a28-1e5d-45db-9235-0e66a7bab818" providerId="AD" clId="Web-{DE741AAC-0CF9-20D4-DFDA-04DEAE387969}" dt="2023-09-15T02:35:32.509" v="4" actId="20577"/>
          <ac:spMkLst>
            <pc:docMk/>
            <pc:sldMk cId="1243237720" sldId="284"/>
            <ac:spMk id="64" creationId="{00000000-0000-0000-0000-000000000000}"/>
          </ac:spMkLst>
        </pc:spChg>
        <pc:picChg chg="mod">
          <ac:chgData name="Suzanne Trask" userId="S::stra144@uoa.auckland.ac.nz::da019a28-1e5d-45db-9235-0e66a7bab818" providerId="AD" clId="Web-{DE741AAC-0CF9-20D4-DFDA-04DEAE387969}" dt="2023-09-15T02:35:35.274" v="5" actId="1076"/>
          <ac:picMkLst>
            <pc:docMk/>
            <pc:sldMk cId="1243237720" sldId="284"/>
            <ac:picMk id="118" creationId="{00000000-0000-0000-0000-000000000000}"/>
          </ac:picMkLst>
        </pc:picChg>
      </pc:sldChg>
      <pc:sldChg chg="del">
        <pc:chgData name="Suzanne Trask" userId="S::stra144@uoa.auckland.ac.nz::da019a28-1e5d-45db-9235-0e66a7bab818" providerId="AD" clId="Web-{DE741AAC-0CF9-20D4-DFDA-04DEAE387969}" dt="2023-09-15T02:38:35.951" v="8"/>
        <pc:sldMkLst>
          <pc:docMk/>
          <pc:sldMk cId="1295814572" sldId="292"/>
        </pc:sldMkLst>
      </pc:sldChg>
      <pc:sldChg chg="del">
        <pc:chgData name="Suzanne Trask" userId="S::stra144@uoa.auckland.ac.nz::da019a28-1e5d-45db-9235-0e66a7bab818" providerId="AD" clId="Web-{DE741AAC-0CF9-20D4-DFDA-04DEAE387969}" dt="2023-09-15T02:32:56.489" v="0"/>
        <pc:sldMkLst>
          <pc:docMk/>
          <pc:sldMk cId="952335065" sldId="293"/>
        </pc:sldMkLst>
      </pc:sldChg>
    </pc:docChg>
  </pc:docChgLst>
  <pc:docChgLst>
    <pc:chgData name="Suzanne Trask" userId="S::stra144@uoa.auckland.ac.nz::da019a28-1e5d-45db-9235-0e66a7bab818" providerId="AD" clId="Web-{D51D0465-55DA-B76C-B4B9-10C5F7810A08}"/>
    <pc:docChg chg="modSld">
      <pc:chgData name="Suzanne Trask" userId="S::stra144@uoa.auckland.ac.nz::da019a28-1e5d-45db-9235-0e66a7bab818" providerId="AD" clId="Web-{D51D0465-55DA-B76C-B4B9-10C5F7810A08}" dt="2023-09-11T00:09:10.619" v="5" actId="1076"/>
      <pc:docMkLst>
        <pc:docMk/>
      </pc:docMkLst>
      <pc:sldChg chg="addSp modSp">
        <pc:chgData name="Suzanne Trask" userId="S::stra144@uoa.auckland.ac.nz::da019a28-1e5d-45db-9235-0e66a7bab818" providerId="AD" clId="Web-{D51D0465-55DA-B76C-B4B9-10C5F7810A08}" dt="2023-09-11T00:09:10.619" v="5" actId="1076"/>
        <pc:sldMkLst>
          <pc:docMk/>
          <pc:sldMk cId="1436878689" sldId="260"/>
        </pc:sldMkLst>
        <pc:picChg chg="add mod">
          <ac:chgData name="Suzanne Trask" userId="S::stra144@uoa.auckland.ac.nz::da019a28-1e5d-45db-9235-0e66a7bab818" providerId="AD" clId="Web-{D51D0465-55DA-B76C-B4B9-10C5F7810A08}" dt="2023-09-11T00:09:10.619" v="5" actId="1076"/>
          <ac:picMkLst>
            <pc:docMk/>
            <pc:sldMk cId="1436878689" sldId="260"/>
            <ac:picMk id="2" creationId="{E30D41FA-ECF6-AB4F-9155-D6322E48BF9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6A7A3-E07E-4AB9-BA55-7254DC62F944}" type="datetimeFigureOut">
              <a:rPr lang="en-NZ" smtClean="0"/>
              <a:t>22/09/2023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93293-4C49-448E-B66D-86D09BE69B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417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2A8AA7-4E1A-495B-AB8B-ED75F0529BDA}" type="slidenum">
              <a:rPr lang="en-NZ" altLang="en-US" smtClean="0"/>
              <a:pPr/>
              <a:t>2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12778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93293-4C49-448E-B66D-86D09BE69B10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6538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6E0CA-E0E6-4E17-91B2-6695C6587F0A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1875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fld id="{31005202-B5AD-48D2-828B-CAA3098B0504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7</a:t>
            </a:fld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901700" y="749300"/>
            <a:ext cx="4991100" cy="3743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6084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741863"/>
            <a:ext cx="5435600" cy="4491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>
                <a:latin typeface="Arial" charset="0"/>
                <a:ea typeface="DejaVu Sans" pitchFamily="34" charset="0"/>
                <a:cs typeface="DejaVu Sans" pitchFamily="34" charset="0"/>
              </a:rPr>
              <a:t>This is a sugar palace, no sorry, it’s a dairy. Hard not to find anything not containing sugar. Even the cigarettes behind the counter are over 10% sugar.</a:t>
            </a:r>
          </a:p>
        </p:txBody>
      </p:sp>
    </p:spTree>
    <p:extLst>
      <p:ext uri="{BB962C8B-B14F-4D97-AF65-F5344CB8AC3E}">
        <p14:creationId xmlns:p14="http://schemas.microsoft.com/office/powerpoint/2010/main" val="1056742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3F5685-868C-4F9A-97AE-751372F385BD}" type="slidenum">
              <a:rPr lang="ja-JP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ja-JP"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4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3F5685-868C-4F9A-97AE-751372F385BD}" type="slidenum">
              <a:rPr lang="ja-JP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ja-JP"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986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This 3-6-9 logo</a:t>
            </a:r>
            <a:r>
              <a:rPr lang="en-NZ" baseline="0"/>
              <a:t> was developed to explain the maximum number of teaspoons of sugar a child (3), woman (6) and man (9) can have each day. 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D1A7-1B11-4E04-B9BA-2FC06C96EB35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2355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There are 4 grams of sugar in 1 teaspoon.</a:t>
            </a:r>
          </a:p>
          <a:p>
            <a:r>
              <a:rPr lang="en-NZ"/>
              <a:t>You</a:t>
            </a:r>
            <a:r>
              <a:rPr lang="en-NZ" baseline="0"/>
              <a:t> need to now this to calculate sugar content of products into teaspoons.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D1A7-1B11-4E04-B9BA-2FC06C96EB35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7658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5A3102-C574-4106-8C5E-54C09DB26F16}" type="slidenum">
              <a:rPr lang="en-NZ" altLang="en-US" smtClean="0"/>
              <a:pPr/>
              <a:t>16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19694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22/09/2023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889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22/09/2023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996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22/09/2023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8668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1" y="836613"/>
            <a:ext cx="9040284" cy="2557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4E1D8-CFBB-414F-9086-DF58DFF6EDB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245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22/09/2023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720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22/09/2023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9016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22/09/2023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225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22/09/2023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151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22/09/2023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349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22/09/2023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582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22/09/2023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464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22/09/2023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552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713A-5EB9-4B7A-B87D-F2B7940161AF}" type="datetimeFigureOut">
              <a:rPr lang="en-NZ" smtClean="0"/>
              <a:t>22/09/2023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309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wpixel.com/image/560014/pink-strawberry-milk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ww.pngall.com/soda-png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intargets.blogspot.com/2017/01/sabes-que-relacion-existe-entre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/>
          <a:stretch/>
        </p:blipFill>
        <p:spPr bwMode="auto">
          <a:xfrm rot="1290421">
            <a:off x="2698953" y="129071"/>
            <a:ext cx="7493484" cy="5611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cartoon of a person wearing a white coat and green pants&#10;&#10;Description automatically generated">
            <a:extLst>
              <a:ext uri="{FF2B5EF4-FFF2-40B4-BE49-F238E27FC236}">
                <a16:creationId xmlns:a16="http://schemas.microsoft.com/office/drawing/2014/main" id="{E30D41FA-ECF6-AB4F-9155-D6322E48B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691" y="2936009"/>
            <a:ext cx="2390751" cy="3675249"/>
          </a:xfrm>
          <a:prstGeom prst="rect">
            <a:avLst/>
          </a:prstGeom>
        </p:spPr>
      </p:pic>
      <p:pic>
        <p:nvPicPr>
          <p:cNvPr id="3" name="Picture 2" descr="A cartoon of a person in a uniform&#10;&#10;Description automatically generated">
            <a:extLst>
              <a:ext uri="{FF2B5EF4-FFF2-40B4-BE49-F238E27FC236}">
                <a16:creationId xmlns:a16="http://schemas.microsoft.com/office/drawing/2014/main" id="{5C314A03-0DAB-9381-379F-E27F407A2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297" y="2747158"/>
            <a:ext cx="12966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78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94659"/>
            <a:ext cx="10515600" cy="3182303"/>
          </a:xfrm>
        </p:spPr>
        <p:txBody>
          <a:bodyPr/>
          <a:lstStyle/>
          <a:p>
            <a:pPr marL="0" indent="0">
              <a:buNone/>
            </a:pPr>
            <a:r>
              <a:rPr lang="en-NZ"/>
              <a:t>Play Video here – Hugh Jackman, History of Sugar</a:t>
            </a:r>
          </a:p>
        </p:txBody>
      </p:sp>
    </p:spTree>
    <p:extLst>
      <p:ext uri="{BB962C8B-B14F-4D97-AF65-F5344CB8AC3E}">
        <p14:creationId xmlns:p14="http://schemas.microsoft.com/office/powerpoint/2010/main" val="317981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39" t="12675" r="3807" b="5514"/>
          <a:stretch/>
        </p:blipFill>
        <p:spPr>
          <a:xfrm>
            <a:off x="-57150" y="-124179"/>
            <a:ext cx="12461151" cy="698217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6953250" y="3357385"/>
            <a:ext cx="1495425" cy="952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43675" y="3163194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NZ</a:t>
            </a:r>
            <a:endParaRPr lang="en-NZ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9075" y="3419120"/>
            <a:ext cx="704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54kg</a:t>
            </a:r>
            <a:endParaRPr lang="en-NZ" sz="140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578090" y="4221145"/>
            <a:ext cx="190500" cy="6775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72099" y="4876445"/>
            <a:ext cx="3152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President of USA had a heart attack, Professors </a:t>
            </a:r>
            <a:r>
              <a:rPr lang="en-US" sz="1200" b="1" err="1">
                <a:solidFill>
                  <a:srgbClr val="FF0000"/>
                </a:solidFill>
              </a:rPr>
              <a:t>Ancel</a:t>
            </a:r>
            <a:r>
              <a:rPr lang="en-US" sz="1200" b="1">
                <a:solidFill>
                  <a:srgbClr val="FF0000"/>
                </a:solidFill>
              </a:rPr>
              <a:t> Keys &amp; John </a:t>
            </a:r>
            <a:r>
              <a:rPr lang="en-US" sz="1200" b="1" err="1">
                <a:solidFill>
                  <a:srgbClr val="FF0000"/>
                </a:solidFill>
              </a:rPr>
              <a:t>Yudkin</a:t>
            </a:r>
            <a:r>
              <a:rPr lang="en-US" sz="1200" b="1">
                <a:solidFill>
                  <a:srgbClr val="FF0000"/>
                </a:solidFill>
              </a:rPr>
              <a:t> argued of the main cause – Fat became the #1 target.  </a:t>
            </a:r>
            <a:endParaRPr lang="en-NZ" sz="12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18420" y="3040380"/>
            <a:ext cx="1291590" cy="1836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9761220" y="3097530"/>
            <a:ext cx="208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/>
              <a:t>=  2 kg per year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53600" y="3592830"/>
            <a:ext cx="208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/>
              <a:t>=  8 kg per year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57410" y="404241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/>
              <a:t>= 40 kg per year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72650" y="4514850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/>
              <a:t>= 70 kg per year</a:t>
            </a:r>
          </a:p>
        </p:txBody>
      </p:sp>
    </p:spTree>
    <p:extLst>
      <p:ext uri="{BB962C8B-B14F-4D97-AF65-F5344CB8AC3E}">
        <p14:creationId xmlns:p14="http://schemas.microsoft.com/office/powerpoint/2010/main" val="50564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5" descr="RJ Obesity One"/>
          <p:cNvPicPr>
            <a:picLocks noChangeAspect="1" noChangeArrowheads="1"/>
          </p:cNvPicPr>
          <p:nvPr/>
        </p:nvPicPr>
        <p:blipFill>
          <a:blip r:embed="rId3" cstate="print"/>
          <a:srcRect l="7980" t="7147" r="8568" b="14951"/>
          <a:stretch>
            <a:fillRect/>
          </a:stretch>
        </p:blipFill>
        <p:spPr bwMode="auto">
          <a:xfrm>
            <a:off x="1254919" y="2185416"/>
            <a:ext cx="3946407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459" name="Text Box 15"/>
          <p:cNvSpPr txBox="1">
            <a:spLocks noChangeArrowheads="1"/>
          </p:cNvSpPr>
          <p:nvPr/>
        </p:nvSpPr>
        <p:spPr bwMode="auto">
          <a:xfrm>
            <a:off x="6248400" y="6324600"/>
            <a:ext cx="4191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Johnson et al    Am J Clin Nutr  2007</a:t>
            </a:r>
          </a:p>
        </p:txBody>
      </p:sp>
      <p:pic>
        <p:nvPicPr>
          <p:cNvPr id="9" name="Picture 3" descr="Diabetes 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4090" y="2194560"/>
            <a:ext cx="387291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254919" y="244283"/>
            <a:ext cx="883920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endParaRPr lang="en-US" altLang="ja-JP" sz="3200" ker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50" charset="-128"/>
              <a:cs typeface="Arial" charset="0"/>
            </a:endParaRPr>
          </a:p>
          <a:p>
            <a:pPr algn="ctr">
              <a:defRPr/>
            </a:pPr>
            <a:r>
              <a:rPr lang="en-US" altLang="ja-JP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rPr>
              <a:t>Obesity and Diabetes: The Twin Epidemics</a:t>
            </a:r>
            <a:endParaRPr lang="en-US" sz="3200" ker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50" charset="-128"/>
              <a:cs typeface="Arial" charset="0"/>
            </a:endParaRPr>
          </a:p>
          <a:p>
            <a:pPr algn="ctr">
              <a:defRPr/>
            </a:pPr>
            <a:endParaRPr 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2968" y="2728342"/>
            <a:ext cx="1524000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One in three adults are obese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3400" y="2804161"/>
            <a:ext cx="1600200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One in nine adults are diabetic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5568" y="4176142"/>
            <a:ext cx="1524000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One in 30 adults are obese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4328160"/>
            <a:ext cx="1295400" cy="738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One in 50,000 adults are diabetic</a:t>
            </a:r>
          </a:p>
        </p:txBody>
      </p:sp>
    </p:spTree>
    <p:extLst>
      <p:ext uri="{BB962C8B-B14F-4D97-AF65-F5344CB8AC3E}">
        <p14:creationId xmlns:p14="http://schemas.microsoft.com/office/powerpoint/2010/main" val="159342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5" descr="RJ Obesity One"/>
          <p:cNvPicPr>
            <a:picLocks noChangeAspect="1" noChangeArrowheads="1"/>
          </p:cNvPicPr>
          <p:nvPr/>
        </p:nvPicPr>
        <p:blipFill>
          <a:blip r:embed="rId3" cstate="print"/>
          <a:srcRect l="7980" t="7147" r="8568" b="14951"/>
          <a:stretch>
            <a:fillRect/>
          </a:stretch>
        </p:blipFill>
        <p:spPr bwMode="auto">
          <a:xfrm>
            <a:off x="915194" y="2354771"/>
            <a:ext cx="3220487" cy="27982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459" name="Text Box 15"/>
          <p:cNvSpPr txBox="1">
            <a:spLocks noChangeArrowheads="1"/>
          </p:cNvSpPr>
          <p:nvPr/>
        </p:nvSpPr>
        <p:spPr bwMode="auto">
          <a:xfrm>
            <a:off x="6248400" y="6324600"/>
            <a:ext cx="4191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Johnson et al    Am J Clin Nutr  2007</a:t>
            </a:r>
          </a:p>
        </p:txBody>
      </p:sp>
      <p:pic>
        <p:nvPicPr>
          <p:cNvPr id="9" name="Picture 3" descr="Diabetes 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9115" y="2276476"/>
            <a:ext cx="3120435" cy="2876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43910" t="35451" r="29774" b="10550"/>
          <a:stretch/>
        </p:blipFill>
        <p:spPr>
          <a:xfrm>
            <a:off x="8572500" y="2354771"/>
            <a:ext cx="2787063" cy="31316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43925" y="2276475"/>
            <a:ext cx="2924175" cy="29622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/>
          <p:cNvSpPr/>
          <p:nvPr/>
        </p:nvSpPr>
        <p:spPr>
          <a:xfrm>
            <a:off x="1073271" y="962024"/>
            <a:ext cx="2904331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Unhealthy Weight</a:t>
            </a:r>
            <a:endParaRPr lang="en-NZ" b="1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4766" y="962025"/>
            <a:ext cx="2904331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Diabetes</a:t>
            </a:r>
            <a:endParaRPr lang="en-NZ" b="1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68519" y="962025"/>
            <a:ext cx="2904331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Sugar Intake</a:t>
            </a:r>
            <a:endParaRPr lang="en-NZ" b="1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19200" y="4743450"/>
            <a:ext cx="268605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10150" y="4781550"/>
            <a:ext cx="268605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91550" y="4810125"/>
            <a:ext cx="268605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733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836614"/>
            <a:ext cx="52276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494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363" y="2997200"/>
            <a:ext cx="43561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NZ" altLang="en-US" sz="7200">
                <a:latin typeface="Arial Black" panose="020B0A04020102020204" pitchFamily="34" charset="0"/>
              </a:rPr>
              <a:t> =        </a:t>
            </a:r>
            <a:r>
              <a:rPr lang="en-NZ" altLang="en-US" sz="13000">
                <a:latin typeface="Arial Black" panose="020B0A04020102020204" pitchFamily="34" charset="0"/>
              </a:rPr>
              <a:t>g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27906"/>
            <a:ext cx="6356684" cy="4833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40265" y="6045200"/>
            <a:ext cx="59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/>
              <a:t>                 A teaspoon of SUGAR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4613" y="1659466"/>
            <a:ext cx="187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96132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NZ"/>
          </a:p>
        </p:txBody>
      </p:sp>
      <p:pic>
        <p:nvPicPr>
          <p:cNvPr id="1536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51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 txBox="1">
            <a:spLocks/>
          </p:cNvSpPr>
          <p:nvPr/>
        </p:nvSpPr>
        <p:spPr bwMode="auto">
          <a:xfrm>
            <a:off x="1067935" y="0"/>
            <a:ext cx="971436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NZ" altLang="en-US" sz="4400" b="1" i="1">
                <a:latin typeface="Calibri"/>
                <a:cs typeface="Calibri"/>
              </a:rPr>
              <a:t>Sugary foods, drinks and industry tricks!</a:t>
            </a:r>
          </a:p>
        </p:txBody>
      </p:sp>
      <p:pic>
        <p:nvPicPr>
          <p:cNvPr id="92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69" y="4381585"/>
            <a:ext cx="2229211" cy="222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group of soda cans&#10;&#10;Description automatically generated">
            <a:extLst>
              <a:ext uri="{FF2B5EF4-FFF2-40B4-BE49-F238E27FC236}">
                <a16:creationId xmlns:a16="http://schemas.microsoft.com/office/drawing/2014/main" id="{5BB08F09-D51B-8615-8561-8201BA2BD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1652" y="2818277"/>
            <a:ext cx="4359423" cy="3640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A0BB24-7057-25FA-F776-4CF3819A3293}"/>
              </a:ext>
            </a:extLst>
          </p:cNvPr>
          <p:cNvSpPr txBox="1"/>
          <p:nvPr/>
        </p:nvSpPr>
        <p:spPr>
          <a:xfrm>
            <a:off x="-166237" y="6729111"/>
            <a:ext cx="269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5" tooltip="https://www.pngall.com/soda-png/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6" tooltip="https://creativecommons.org/licenses/by-nc/3.0/"/>
              </a:rPr>
              <a:t>CC BY-NC</a:t>
            </a:r>
            <a:endParaRPr lang="en-NZ" sz="900"/>
          </a:p>
        </p:txBody>
      </p:sp>
      <p:pic>
        <p:nvPicPr>
          <p:cNvPr id="20" name="Picture 19" descr="A glass of chocolate milkshake with whipped cream&#10;&#10;Description automatically generated">
            <a:extLst>
              <a:ext uri="{FF2B5EF4-FFF2-40B4-BE49-F238E27FC236}">
                <a16:creationId xmlns:a16="http://schemas.microsoft.com/office/drawing/2014/main" id="{6A76A520-D717-59A0-86A7-B33CF56295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93374" y="1864293"/>
            <a:ext cx="3166974" cy="474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7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different types of beverages&#10;&#10;Description automatically generated">
            <a:extLst>
              <a:ext uri="{FF2B5EF4-FFF2-40B4-BE49-F238E27FC236}">
                <a16:creationId xmlns:a16="http://schemas.microsoft.com/office/drawing/2014/main" id="{A6EC5A34-375A-81B4-42A1-969BE5B4D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5349" y="196947"/>
            <a:ext cx="10487025" cy="63038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A984A7-D86B-FF19-16FC-B4E7F2E08C55}"/>
              </a:ext>
            </a:extLst>
          </p:cNvPr>
          <p:cNvSpPr txBox="1"/>
          <p:nvPr/>
        </p:nvSpPr>
        <p:spPr>
          <a:xfrm>
            <a:off x="895349" y="6471635"/>
            <a:ext cx="10487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4" tooltip="http://intargets.blogspot.com/2017/01/sabes-que-relacion-existe-entre.html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5" tooltip="https://creativecommons.org/licenses/by-nc-sa/3.0/"/>
              </a:rPr>
              <a:t>CC BY-SA-NC</a:t>
            </a:r>
            <a:endParaRPr lang="en-NZ" sz="900"/>
          </a:p>
        </p:txBody>
      </p:sp>
    </p:spTree>
    <p:extLst>
      <p:ext uri="{BB962C8B-B14F-4D97-AF65-F5344CB8AC3E}">
        <p14:creationId xmlns:p14="http://schemas.microsoft.com/office/powerpoint/2010/main" val="224043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42" t="10022" r="6944" b="8128"/>
          <a:stretch/>
        </p:blipFill>
        <p:spPr>
          <a:xfrm>
            <a:off x="451560" y="385763"/>
            <a:ext cx="11302745" cy="5791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9719733" y="3036711"/>
            <a:ext cx="1151467" cy="112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18311" y="2833511"/>
            <a:ext cx="160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/>
              <a:t>NZ in 2009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82843" y="1653822"/>
            <a:ext cx="169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/>
              <a:t>USA in 2009</a:t>
            </a:r>
          </a:p>
        </p:txBody>
      </p:sp>
    </p:spTree>
    <p:extLst>
      <p:ext uri="{BB962C8B-B14F-4D97-AF65-F5344CB8AC3E}">
        <p14:creationId xmlns:p14="http://schemas.microsoft.com/office/powerpoint/2010/main" val="307207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967" t="13661" r="3601" b="5515"/>
          <a:stretch/>
        </p:blipFill>
        <p:spPr>
          <a:xfrm>
            <a:off x="-90311" y="-124178"/>
            <a:ext cx="12499662" cy="69821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3410" y="5891213"/>
            <a:ext cx="685038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519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788"/>
            <a:ext cx="9144000" cy="693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381067" y="0"/>
            <a:ext cx="281093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>
                <a:solidFill>
                  <a:schemeClr val="tx1"/>
                </a:solidFill>
              </a:rPr>
              <a:t>This is a shop from the 1800’s</a:t>
            </a:r>
          </a:p>
          <a:p>
            <a:pPr algn="ctr"/>
            <a:endParaRPr lang="en-NZ" sz="2800">
              <a:solidFill>
                <a:schemeClr val="tx1"/>
              </a:solidFill>
            </a:endParaRPr>
          </a:p>
          <a:p>
            <a:pPr algn="ctr"/>
            <a:endParaRPr lang="en-NZ" sz="2800">
              <a:solidFill>
                <a:schemeClr val="tx1"/>
              </a:solidFill>
            </a:endParaRPr>
          </a:p>
          <a:p>
            <a:pPr algn="ctr"/>
            <a:r>
              <a:rPr lang="en-NZ" sz="2800">
                <a:solidFill>
                  <a:schemeClr val="tx1"/>
                </a:solidFill>
              </a:rPr>
              <a:t>Do you think there is </a:t>
            </a:r>
          </a:p>
          <a:p>
            <a:pPr algn="ctr"/>
            <a:r>
              <a:rPr lang="en-NZ" sz="2800">
                <a:solidFill>
                  <a:schemeClr val="tx1"/>
                </a:solidFill>
              </a:rPr>
              <a:t>much </a:t>
            </a:r>
          </a:p>
          <a:p>
            <a:pPr algn="ctr"/>
            <a:r>
              <a:rPr lang="en-NZ" sz="2800" b="1">
                <a:solidFill>
                  <a:schemeClr val="tx1"/>
                </a:solidFill>
              </a:rPr>
              <a:t>SUGAR</a:t>
            </a:r>
          </a:p>
          <a:p>
            <a:pPr algn="ctr"/>
            <a:r>
              <a:rPr lang="en-NZ" sz="2800">
                <a:solidFill>
                  <a:schemeClr val="tx1"/>
                </a:solidFill>
              </a:rPr>
              <a:t>here? </a:t>
            </a:r>
          </a:p>
        </p:txBody>
      </p:sp>
    </p:spTree>
    <p:extLst>
      <p:ext uri="{BB962C8B-B14F-4D97-AF65-F5344CB8AC3E}">
        <p14:creationId xmlns:p14="http://schemas.microsoft.com/office/powerpoint/2010/main" val="396491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517525"/>
            <a:ext cx="8153400" cy="1143000"/>
          </a:xfrm>
        </p:spPr>
        <p:txBody>
          <a:bodyPr vert="horz" lIns="0" tIns="0" rIns="0" bIns="0" rtlCol="0" anchor="ctr">
            <a:normAutofit/>
          </a:bodyPr>
          <a:lstStyle/>
          <a:p>
            <a:pPr eaLnBrk="1" hangingPunct="1"/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828800"/>
            <a:ext cx="8153400" cy="4038600"/>
          </a:xfrm>
        </p:spPr>
        <p:txBody>
          <a:bodyPr/>
          <a:lstStyle/>
          <a:p>
            <a:pPr eaLnBrk="1" hangingPunct="1"/>
            <a:r>
              <a:rPr lang="en-NZ"/>
              <a:t>Dairy photo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 cstate="print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381067" y="0"/>
            <a:ext cx="281093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>
                <a:solidFill>
                  <a:schemeClr val="tx1"/>
                </a:solidFill>
              </a:rPr>
              <a:t>Here is a shop today</a:t>
            </a:r>
          </a:p>
          <a:p>
            <a:pPr algn="ctr"/>
            <a:endParaRPr lang="en-NZ" sz="2800">
              <a:solidFill>
                <a:schemeClr val="tx1"/>
              </a:solidFill>
            </a:endParaRPr>
          </a:p>
          <a:p>
            <a:pPr algn="ctr"/>
            <a:endParaRPr lang="en-NZ" sz="2800">
              <a:solidFill>
                <a:schemeClr val="tx1"/>
              </a:solidFill>
            </a:endParaRPr>
          </a:p>
          <a:p>
            <a:pPr algn="ctr"/>
            <a:r>
              <a:rPr lang="en-NZ" sz="2800">
                <a:solidFill>
                  <a:schemeClr val="tx1"/>
                </a:solidFill>
              </a:rPr>
              <a:t>Do you think there is </a:t>
            </a:r>
          </a:p>
          <a:p>
            <a:pPr algn="ctr"/>
            <a:r>
              <a:rPr lang="en-NZ" sz="2800">
                <a:solidFill>
                  <a:schemeClr val="tx1"/>
                </a:solidFill>
              </a:rPr>
              <a:t>much </a:t>
            </a:r>
          </a:p>
          <a:p>
            <a:pPr algn="ctr"/>
            <a:r>
              <a:rPr lang="en-NZ" sz="2800" b="1">
                <a:solidFill>
                  <a:schemeClr val="tx1"/>
                </a:solidFill>
              </a:rPr>
              <a:t>SUGAR</a:t>
            </a:r>
          </a:p>
          <a:p>
            <a:pPr algn="ctr"/>
            <a:r>
              <a:rPr lang="en-NZ" sz="2800">
                <a:solidFill>
                  <a:schemeClr val="tx1"/>
                </a:solidFill>
              </a:rPr>
              <a:t>here?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3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 rot="20968278">
            <a:off x="8693882" y="3067050"/>
            <a:ext cx="1261647" cy="597936"/>
          </a:xfrm>
          <a:prstGeom prst="parallelogram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" y="-235585"/>
            <a:ext cx="11999301" cy="1325563"/>
          </a:xfrm>
        </p:spPr>
        <p:txBody>
          <a:bodyPr>
            <a:normAutofit/>
          </a:bodyPr>
          <a:lstStyle/>
          <a:p>
            <a:pPr algn="ctr"/>
            <a:r>
              <a:rPr lang="en-NZ" b="1" u="sng"/>
              <a:t>The Cost of Sugar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3467" y="834595"/>
            <a:ext cx="4004733" cy="4351338"/>
          </a:xfrm>
        </p:spPr>
        <p:txBody>
          <a:bodyPr/>
          <a:lstStyle/>
          <a:p>
            <a:pPr marL="0" indent="0">
              <a:buNone/>
            </a:pPr>
            <a:r>
              <a:rPr lang="en-NZ"/>
              <a:t>         </a:t>
            </a:r>
            <a:r>
              <a:rPr lang="en-NZ" sz="4400" b="1">
                <a:solidFill>
                  <a:srgbClr val="00B050"/>
                </a:solidFill>
              </a:rPr>
              <a:t>1700                      </a:t>
            </a:r>
          </a:p>
          <a:p>
            <a:pPr marL="0" indent="0">
              <a:buNone/>
            </a:pPr>
            <a:endParaRPr lang="en-NZ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84445" y="1181305"/>
            <a:ext cx="40047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/>
              <a:t>       </a:t>
            </a:r>
            <a:r>
              <a:rPr lang="en-NZ" sz="4400" b="1">
                <a:solidFill>
                  <a:srgbClr val="00B050"/>
                </a:solidFill>
              </a:rPr>
              <a:t>Today</a:t>
            </a:r>
            <a:endParaRPr lang="en-NZ" sz="4400"/>
          </a:p>
          <a:p>
            <a:pPr marL="0" indent="0">
              <a:buFont typeface="Arial" panose="020B0604020202020204" pitchFamily="34" charset="0"/>
              <a:buNone/>
            </a:pPr>
            <a:endParaRPr lang="en-NZ"/>
          </a:p>
        </p:txBody>
      </p:sp>
      <p:pic>
        <p:nvPicPr>
          <p:cNvPr id="1028" name="Picture 4" descr="Image result for 1kg cheese main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2" y="1340247"/>
            <a:ext cx="1452387" cy="14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1kg cheese main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11" y="1883227"/>
            <a:ext cx="790825" cy="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Image result for 1kg cheese main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65" y="2703538"/>
            <a:ext cx="790825" cy="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Image result for 1kg cheese main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41" y="2679646"/>
            <a:ext cx="790825" cy="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Image result for 1kg cheese main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21" y="3507971"/>
            <a:ext cx="790825" cy="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1kg cheese main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6" y="3505904"/>
            <a:ext cx="790825" cy="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Image result for 1kg cheese main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33" y="3465663"/>
            <a:ext cx="790825" cy="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Image result for 1kg cheese main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4" y="2717146"/>
            <a:ext cx="790825" cy="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Image result for 1kg cheese main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68" y="3554601"/>
            <a:ext cx="790825" cy="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Image result for 1kg cheese main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61" y="2755318"/>
            <a:ext cx="790825" cy="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Image result for 1kg cheese main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96" y="1908562"/>
            <a:ext cx="790825" cy="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Image result for 1kg cheese main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23" y="1941633"/>
            <a:ext cx="790825" cy="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Image result for 1kg cheese main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36" y="2725538"/>
            <a:ext cx="790825" cy="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Image result for 1kg cheese mainla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61"/>
          <a:stretch/>
        </p:blipFill>
        <p:spPr bwMode="auto">
          <a:xfrm>
            <a:off x="8192088" y="2085311"/>
            <a:ext cx="2843721" cy="107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Image result for 1kg cheese mainla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t="37839"/>
          <a:stretch/>
        </p:blipFill>
        <p:spPr bwMode="auto">
          <a:xfrm>
            <a:off x="9935214" y="4022139"/>
            <a:ext cx="2256786" cy="17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Image result for 1kg cheese mainla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4"/>
          <a:stretch/>
        </p:blipFill>
        <p:spPr bwMode="auto">
          <a:xfrm>
            <a:off x="8206251" y="2084528"/>
            <a:ext cx="583420" cy="284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val 59"/>
          <p:cNvSpPr/>
          <p:nvPr/>
        </p:nvSpPr>
        <p:spPr>
          <a:xfrm>
            <a:off x="7956472" y="2084528"/>
            <a:ext cx="2580367" cy="19963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3" name="TextBox 62"/>
          <p:cNvSpPr txBox="1"/>
          <p:nvPr/>
        </p:nvSpPr>
        <p:spPr>
          <a:xfrm>
            <a:off x="1453188" y="5962981"/>
            <a:ext cx="231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/>
              <a:t>14 kg Cheese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025415" y="5968756"/>
            <a:ext cx="231422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NZ" b="1"/>
              <a:t>1.5 kg sugar</a:t>
            </a:r>
          </a:p>
        </p:txBody>
      </p:sp>
      <p:pic>
        <p:nvPicPr>
          <p:cNvPr id="115" name="Picture 4" descr="Image result for 1kg cheese main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43" y="1945443"/>
            <a:ext cx="790825" cy="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Rounded Rectangle 116"/>
          <p:cNvSpPr/>
          <p:nvPr/>
        </p:nvSpPr>
        <p:spPr>
          <a:xfrm>
            <a:off x="5622420" y="2316480"/>
            <a:ext cx="2168450" cy="36004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18" name="Picture 2" descr="Image result for sugar 1kg chelse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8" t="2962" r="22200" b="1985"/>
          <a:stretch/>
        </p:blipFill>
        <p:spPr bwMode="auto">
          <a:xfrm>
            <a:off x="5827948" y="2506725"/>
            <a:ext cx="1751472" cy="302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5327935" y="5488696"/>
            <a:ext cx="231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/>
              <a:t>     1 kg sugar</a:t>
            </a:r>
          </a:p>
        </p:txBody>
      </p:sp>
    </p:spTree>
    <p:extLst>
      <p:ext uri="{BB962C8B-B14F-4D97-AF65-F5344CB8AC3E}">
        <p14:creationId xmlns:p14="http://schemas.microsoft.com/office/powerpoint/2010/main" val="124323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0" grpId="0" animBg="1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5622420" y="2316480"/>
            <a:ext cx="2168450" cy="36004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" y="-235585"/>
            <a:ext cx="11999301" cy="1325563"/>
          </a:xfrm>
        </p:spPr>
        <p:txBody>
          <a:bodyPr>
            <a:normAutofit/>
          </a:bodyPr>
          <a:lstStyle/>
          <a:p>
            <a:pPr algn="ctr"/>
            <a:r>
              <a:rPr lang="en-NZ" b="1" u="sng"/>
              <a:t>The Cost of Sugar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182" y="1025095"/>
            <a:ext cx="4004733" cy="4351338"/>
          </a:xfrm>
        </p:spPr>
        <p:txBody>
          <a:bodyPr/>
          <a:lstStyle/>
          <a:p>
            <a:pPr marL="0" indent="0">
              <a:buNone/>
            </a:pPr>
            <a:r>
              <a:rPr lang="en-NZ"/>
              <a:t>         </a:t>
            </a:r>
            <a:r>
              <a:rPr lang="en-NZ" sz="4400" b="1">
                <a:solidFill>
                  <a:srgbClr val="00B050"/>
                </a:solidFill>
              </a:rPr>
              <a:t>1700                      </a:t>
            </a:r>
          </a:p>
          <a:p>
            <a:pPr marL="0" indent="0">
              <a:buNone/>
            </a:pPr>
            <a:endParaRPr lang="en-NZ"/>
          </a:p>
        </p:txBody>
      </p:sp>
      <p:pic>
        <p:nvPicPr>
          <p:cNvPr id="1026" name="Picture 2" descr="Image result for sugar 1kg chels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8" t="2962" r="22200" b="1985"/>
          <a:stretch/>
        </p:blipFill>
        <p:spPr bwMode="auto">
          <a:xfrm>
            <a:off x="5837019" y="2461368"/>
            <a:ext cx="1751472" cy="302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7935" y="5488696"/>
            <a:ext cx="231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/>
              <a:t>     1 kg sugar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84445" y="990805"/>
            <a:ext cx="40047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/>
              <a:t>       </a:t>
            </a:r>
            <a:r>
              <a:rPr lang="en-NZ" sz="4400" b="1">
                <a:solidFill>
                  <a:srgbClr val="00B050"/>
                </a:solidFill>
              </a:rPr>
              <a:t>Today</a:t>
            </a:r>
            <a:endParaRPr lang="en-NZ" sz="4400"/>
          </a:p>
          <a:p>
            <a:pPr marL="0" indent="0">
              <a:buFont typeface="Arial" panose="020B0604020202020204" pitchFamily="34" charset="0"/>
              <a:buNone/>
            </a:pPr>
            <a:endParaRPr lang="en-NZ"/>
          </a:p>
        </p:txBody>
      </p:sp>
      <p:sp>
        <p:nvSpPr>
          <p:cNvPr id="63" name="TextBox 62"/>
          <p:cNvSpPr txBox="1"/>
          <p:nvPr/>
        </p:nvSpPr>
        <p:spPr>
          <a:xfrm>
            <a:off x="1401070" y="5919997"/>
            <a:ext cx="270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/>
              <a:t>34 dozen eggs</a:t>
            </a:r>
          </a:p>
        </p:txBody>
      </p:sp>
      <p:pic>
        <p:nvPicPr>
          <p:cNvPr id="149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1587610" y="2383939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1740010" y="2536339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1892410" y="2688739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2044810" y="2841139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2197210" y="2993539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2349610" y="3145939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2502010" y="3298339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2654410" y="3450739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2806810" y="3603139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2959210" y="3755539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3111610" y="3907939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2754586" y="1774338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2906986" y="1926738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3059386" y="2079138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3211786" y="2231538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3364186" y="2383938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3516586" y="2536338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3668986" y="2688738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3821386" y="2841138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89737" y="2523453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242137" y="2675853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394537" y="2828253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546937" y="2980653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699337" y="3133053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851737" y="3285453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1004137" y="3437853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1156537" y="3590253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1308937" y="3742653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1461337" y="3895053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2223337" y="4657053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2375737" y="4809453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2528137" y="4961853"/>
            <a:ext cx="1199851" cy="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" descr="Image result for dozen egg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b="25731"/>
          <a:stretch/>
        </p:blipFill>
        <p:spPr bwMode="auto">
          <a:xfrm>
            <a:off x="1072929" y="4618930"/>
            <a:ext cx="3713819" cy="11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alf dozen egg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t="14055" r="4025" b="14977"/>
          <a:stretch/>
        </p:blipFill>
        <p:spPr bwMode="auto">
          <a:xfrm>
            <a:off x="8660328" y="3890714"/>
            <a:ext cx="2440357" cy="12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TextBox 185"/>
          <p:cNvSpPr txBox="1"/>
          <p:nvPr/>
        </p:nvSpPr>
        <p:spPr>
          <a:xfrm>
            <a:off x="8350700" y="5917415"/>
            <a:ext cx="338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/>
              <a:t>1/2 dozen eggs</a:t>
            </a:r>
          </a:p>
        </p:txBody>
      </p:sp>
    </p:spTree>
    <p:extLst>
      <p:ext uri="{BB962C8B-B14F-4D97-AF65-F5344CB8AC3E}">
        <p14:creationId xmlns:p14="http://schemas.microsoft.com/office/powerpoint/2010/main" val="20266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8E3E123-A269-4C2C-B83D-CCF8CE8D6D2D}" vid="{616D8776-4612-40CB-A629-823BC9E388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322</Words>
  <Application>Microsoft Office PowerPoint</Application>
  <PresentationFormat>Widescreen</PresentationFormat>
  <Paragraphs>67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Consolas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Cost of Sugar</vt:lpstr>
      <vt:lpstr>The Cost of Sugar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=        g</vt:lpstr>
      <vt:lpstr>PowerPoint Presentation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Gerhard Sundborn</dc:creator>
  <cp:lastModifiedBy>Suzanne Trask</cp:lastModifiedBy>
  <cp:revision>1</cp:revision>
  <dcterms:created xsi:type="dcterms:W3CDTF">2019-04-03T16:10:13Z</dcterms:created>
  <dcterms:modified xsi:type="dcterms:W3CDTF">2023-09-21T22:45:17Z</dcterms:modified>
</cp:coreProperties>
</file>